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5" d="100"/>
          <a:sy n="155" d="100"/>
        </p:scale>
        <p:origin x="49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73B5-9713-44C2-BDC7-E0EEF84E4232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1AF72-282D-4A56-81A8-06C61F4AB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522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73B5-9713-44C2-BDC7-E0EEF84E4232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1AF72-282D-4A56-81A8-06C61F4AB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285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73B5-9713-44C2-BDC7-E0EEF84E4232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1AF72-282D-4A56-81A8-06C61F4ABA57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1897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73B5-9713-44C2-BDC7-E0EEF84E4232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1AF72-282D-4A56-81A8-06C61F4AB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187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73B5-9713-44C2-BDC7-E0EEF84E4232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1AF72-282D-4A56-81A8-06C61F4ABA5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66789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73B5-9713-44C2-BDC7-E0EEF84E4232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1AF72-282D-4A56-81A8-06C61F4AB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167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73B5-9713-44C2-BDC7-E0EEF84E4232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1AF72-282D-4A56-81A8-06C61F4AB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015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73B5-9713-44C2-BDC7-E0EEF84E4232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1AF72-282D-4A56-81A8-06C61F4AB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07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73B5-9713-44C2-BDC7-E0EEF84E4232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1AF72-282D-4A56-81A8-06C61F4AB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77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73B5-9713-44C2-BDC7-E0EEF84E4232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1AF72-282D-4A56-81A8-06C61F4AB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753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73B5-9713-44C2-BDC7-E0EEF84E4232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1AF72-282D-4A56-81A8-06C61F4AB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809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73B5-9713-44C2-BDC7-E0EEF84E4232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1AF72-282D-4A56-81A8-06C61F4AB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828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73B5-9713-44C2-BDC7-E0EEF84E4232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1AF72-282D-4A56-81A8-06C61F4AB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359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73B5-9713-44C2-BDC7-E0EEF84E4232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1AF72-282D-4A56-81A8-06C61F4AB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169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73B5-9713-44C2-BDC7-E0EEF84E4232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1AF72-282D-4A56-81A8-06C61F4AB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562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73B5-9713-44C2-BDC7-E0EEF84E4232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1AF72-282D-4A56-81A8-06C61F4AB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181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273B5-9713-44C2-BDC7-E0EEF84E4232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281AF72-282D-4A56-81A8-06C61F4AB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66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5473" y="1964725"/>
            <a:ext cx="7766936" cy="241974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Ремонтные работы в период подготовки к 2021-2022 уч. году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37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315097"/>
            <a:ext cx="8596668" cy="5726265"/>
          </a:xfrm>
        </p:spPr>
        <p:txBody>
          <a:bodyPr/>
          <a:lstStyle/>
          <a:p>
            <a:r>
              <a:rPr lang="ru-RU" dirty="0" smtClean="0"/>
              <a:t>Здание № 11 (Кутузовский проспект, д. 80) ремонт фасада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460" y="931389"/>
            <a:ext cx="6880654" cy="5160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1762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313699"/>
            <a:ext cx="8596668" cy="5727663"/>
          </a:xfrm>
        </p:spPr>
        <p:txBody>
          <a:bodyPr/>
          <a:lstStyle/>
          <a:p>
            <a:r>
              <a:rPr lang="ru-RU" dirty="0" smtClean="0"/>
              <a:t>Здание № 12 (Алексея Свиридова д. 3, корп.2) окраска фасада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25" y="840981"/>
            <a:ext cx="5384059" cy="40380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138" y="2034648"/>
            <a:ext cx="5860124" cy="43950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8747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93559"/>
            <a:ext cx="8596668" cy="5847803"/>
          </a:xfrm>
        </p:spPr>
        <p:txBody>
          <a:bodyPr/>
          <a:lstStyle/>
          <a:p>
            <a:r>
              <a:rPr lang="ru-RU" dirty="0" smtClean="0"/>
              <a:t>Здание № 8 (Озерная, д. 29, корп. 2) ведутся работы устройству вентилируемого фасада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948" y="1326575"/>
            <a:ext cx="7068536" cy="331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7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691" y="2271584"/>
            <a:ext cx="8596668" cy="1320800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111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0583" y="1550772"/>
            <a:ext cx="8596668" cy="2798805"/>
          </a:xfrm>
        </p:spPr>
        <p:txBody>
          <a:bodyPr>
            <a:normAutofit lnSpcReduction="10000"/>
          </a:bodyPr>
          <a:lstStyle/>
          <a:p>
            <a:r>
              <a:rPr lang="ru-RU" sz="1600" dirty="0" smtClean="0"/>
              <a:t>Было запланировано для проведения торгов согласно сметных расчетов – </a:t>
            </a:r>
          </a:p>
          <a:p>
            <a:pPr marL="0" indent="0">
              <a:buNone/>
            </a:pPr>
            <a:r>
              <a:rPr lang="ru-RU" sz="1600" dirty="0" smtClean="0"/>
              <a:t>28 587 549, 36 руб.</a:t>
            </a:r>
          </a:p>
          <a:p>
            <a:r>
              <a:rPr lang="ru-RU" sz="1600" dirty="0" smtClean="0"/>
              <a:t>Заключено контрактов – 26 504 140,88 руб.</a:t>
            </a:r>
          </a:p>
          <a:p>
            <a:r>
              <a:rPr lang="ru-RU" sz="1600" dirty="0" smtClean="0"/>
              <a:t>Выполненный объем – 18 827 277,18 руб.</a:t>
            </a:r>
          </a:p>
          <a:p>
            <a:r>
              <a:rPr lang="ru-RU" sz="1600" dirty="0" smtClean="0"/>
              <a:t>Разница между запланированным и выполненным объемом – 7 676 863,7 руб.</a:t>
            </a:r>
          </a:p>
          <a:p>
            <a:pPr marL="0" indent="0">
              <a:buNone/>
            </a:pPr>
            <a:endParaRPr lang="ru-RU" sz="1600" dirty="0"/>
          </a:p>
          <a:p>
            <a:pPr marL="0" indent="0" algn="just">
              <a:buNone/>
            </a:pPr>
            <a:r>
              <a:rPr lang="ru-RU" sz="1600" dirty="0" smtClean="0"/>
              <a:t>	Экономия бюджетных средств будет направлена на развитие материально -технической базы образовательной организации, содержание зданий и территорий.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02459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7755" y="542855"/>
            <a:ext cx="8596668" cy="13208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2"/>
                </a:solidFill>
              </a:rPr>
              <a:t>Что удалось сделать за полтора месяца лета 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753394"/>
            <a:ext cx="8596668" cy="354011"/>
          </a:xfrm>
        </p:spPr>
        <p:txBody>
          <a:bodyPr>
            <a:normAutofit lnSpcReduction="10000"/>
          </a:bodyPr>
          <a:lstStyle/>
          <a:p>
            <a:r>
              <a:rPr lang="ru-RU" u="sng" dirty="0" smtClean="0"/>
              <a:t>Здание № 1 (Большая Очаковская, 42) </a:t>
            </a:r>
            <a:r>
              <a:rPr lang="ru-RU" dirty="0" smtClean="0"/>
              <a:t>проведен ремонт фасада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495192"/>
            <a:ext cx="4584530" cy="34383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076" y="2492909"/>
            <a:ext cx="4587573" cy="3440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3306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473887"/>
            <a:ext cx="8596668" cy="5567476"/>
          </a:xfrm>
        </p:spPr>
        <p:txBody>
          <a:bodyPr/>
          <a:lstStyle/>
          <a:p>
            <a:r>
              <a:rPr lang="ru-RU" u="sng" dirty="0" smtClean="0"/>
              <a:t>Здание № 3 (Озерная, д. 27, корп. 2) </a:t>
            </a:r>
            <a:r>
              <a:rPr lang="ru-RU" dirty="0" smtClean="0"/>
              <a:t>проведены работы по устройству плиточного покрытия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37" y="1241447"/>
            <a:ext cx="6296234" cy="4722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7041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400467"/>
            <a:ext cx="8596668" cy="5640895"/>
          </a:xfrm>
        </p:spPr>
        <p:txBody>
          <a:bodyPr/>
          <a:lstStyle/>
          <a:p>
            <a:r>
              <a:rPr lang="ru-RU" sz="1600" u="sng" dirty="0" smtClean="0"/>
              <a:t>Здание № 4 (Большая Очаковская, д. 18)</a:t>
            </a:r>
            <a:r>
              <a:rPr lang="ru-RU" sz="1600" dirty="0" smtClean="0"/>
              <a:t> проведен ремонт обеденного зала, лестничных маршей здания, окраска фасада, ремонт цоколя, </a:t>
            </a:r>
            <a:r>
              <a:rPr lang="ru-RU" sz="1600" dirty="0" err="1" smtClean="0"/>
              <a:t>каб</a:t>
            </a:r>
            <a:r>
              <a:rPr lang="ru-RU" sz="1600" dirty="0" smtClean="0"/>
              <a:t>. 505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68" y="1187902"/>
            <a:ext cx="4381500" cy="3286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232" y="2914043"/>
            <a:ext cx="2726872" cy="3635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379" y="1275878"/>
            <a:ext cx="4461991" cy="3346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4469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66979"/>
            <a:ext cx="8596668" cy="5774384"/>
          </a:xfrm>
        </p:spPr>
        <p:txBody>
          <a:bodyPr/>
          <a:lstStyle/>
          <a:p>
            <a:r>
              <a:rPr lang="ru-RU" u="sng" dirty="0" smtClean="0"/>
              <a:t>Здание № 5 (Большая Очаковская, д. 1, корп. 1) </a:t>
            </a:r>
            <a:r>
              <a:rPr lang="ru-RU" dirty="0" smtClean="0"/>
              <a:t>проведен локальный ремонт фасада, запасного выхода актового зала, организовано обрамление декоративным камнем бетонных опор актового зала, ремонт лестничных маршей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78" y="1888870"/>
            <a:ext cx="7908808" cy="30544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088" y="1204200"/>
            <a:ext cx="2810779" cy="3747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636" y="2641159"/>
            <a:ext cx="2829743" cy="37729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0972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420491"/>
            <a:ext cx="8596668" cy="5620871"/>
          </a:xfrm>
        </p:spPr>
        <p:txBody>
          <a:bodyPr/>
          <a:lstStyle/>
          <a:p>
            <a:r>
              <a:rPr lang="ru-RU" u="sng" dirty="0" smtClean="0"/>
              <a:t>Здание № 6 (Озерная, д. 4, корп. 3) </a:t>
            </a:r>
            <a:r>
              <a:rPr lang="ru-RU" dirty="0" smtClean="0"/>
              <a:t>локальный ремонт фасада, смена МАФ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432" y="2299373"/>
            <a:ext cx="3001140" cy="4001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2" y="935516"/>
            <a:ext cx="2939227" cy="39189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758" y="2735436"/>
            <a:ext cx="2674092" cy="3565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51" y="863265"/>
            <a:ext cx="2751674" cy="36688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8654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3583"/>
            <a:ext cx="8596668" cy="5827780"/>
          </a:xfrm>
        </p:spPr>
        <p:txBody>
          <a:bodyPr/>
          <a:lstStyle/>
          <a:p>
            <a:r>
              <a:rPr lang="ru-RU" dirty="0" smtClean="0"/>
              <a:t>Здание № 7 (Наташи Ковшовой, д. 15, корп.1) ремонт входных групп, смена дверей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424" y="1124284"/>
            <a:ext cx="3614487" cy="48193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7710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480561"/>
            <a:ext cx="8596668" cy="5560801"/>
          </a:xfrm>
        </p:spPr>
        <p:txBody>
          <a:bodyPr/>
          <a:lstStyle/>
          <a:p>
            <a:r>
              <a:rPr lang="ru-RU" dirty="0" smtClean="0"/>
              <a:t>Здание № 9 (Озерная, д. 29, корп. 2) смена дверей, ремонт центрального коридора первого этажа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943" y="1367476"/>
            <a:ext cx="3728655" cy="49715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1389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350</TotalTime>
  <Words>270</Words>
  <Application>Microsoft Office PowerPoint</Application>
  <PresentationFormat>Широкоэкранный</PresentationFormat>
  <Paragraphs>21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Trebuchet MS</vt:lpstr>
      <vt:lpstr>Wingdings 3</vt:lpstr>
      <vt:lpstr>Аспект</vt:lpstr>
      <vt:lpstr>Ремонтные работы в период подготовки к 2021-2022 уч. году</vt:lpstr>
      <vt:lpstr>Презентация PowerPoint</vt:lpstr>
      <vt:lpstr>Что удалось сделать за полтора месяца лета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Ремонтные работы в период подготовки в 2021-2022 уч. году</dc:title>
  <dc:creator>Федотов</dc:creator>
  <cp:lastModifiedBy>Федотов</cp:lastModifiedBy>
  <cp:revision>13</cp:revision>
  <dcterms:created xsi:type="dcterms:W3CDTF">2021-08-30T06:17:55Z</dcterms:created>
  <dcterms:modified xsi:type="dcterms:W3CDTF">2021-08-30T12:08:30Z</dcterms:modified>
</cp:coreProperties>
</file>